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365" r:id="rId2"/>
    <p:sldId id="366" r:id="rId3"/>
    <p:sldId id="368" r:id="rId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ACACA"/>
    <a:srgbClr val="FFFFFF"/>
    <a:srgbClr val="1299FF"/>
    <a:srgbClr val="3FA8FF"/>
    <a:srgbClr val="D0EBFF"/>
    <a:srgbClr val="66CCFF"/>
    <a:srgbClr val="EFF8FF"/>
    <a:srgbClr val="003366"/>
    <a:srgbClr val="0099FF"/>
    <a:srgbClr val="FF9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905" autoAdjust="0"/>
    <p:restoredTop sz="96370" autoAdjust="0"/>
  </p:normalViewPr>
  <p:slideViewPr>
    <p:cSldViewPr>
      <p:cViewPr varScale="1">
        <p:scale>
          <a:sx n="114" d="100"/>
          <a:sy n="114" d="100"/>
        </p:scale>
        <p:origin x="64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90001" cy="90001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59" y="2166364"/>
            <a:ext cx="11471565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150" baseline="0">
                <a:solidFill>
                  <a:schemeClr val="bg2"/>
                </a:solidFill>
              </a:defRPr>
            </a:lvl1pPr>
          </a:lstStyle>
          <a:p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96250"/>
            <a:ext cx="9144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nl-NL"/>
              <a:t>Klik om de ondertitelstijl van het model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4/23/2017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  <p:sp>
        <p:nvSpPr>
          <p:cNvPr id="9" name="Rechthoek 8"/>
          <p:cNvSpPr/>
          <p:nvPr userDrawn="1"/>
        </p:nvSpPr>
        <p:spPr>
          <a:xfrm>
            <a:off x="3048000" y="31058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l-BE" dirty="0"/>
              <a:t>https://upload.wikimedia.org/wikipedia/commons/7/7e/Moroccan_F-5_jet.jpg</a:t>
            </a:r>
          </a:p>
        </p:txBody>
      </p:sp>
      <p:pic>
        <p:nvPicPr>
          <p:cNvPr id="10" name="Afbeelding 9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6"/>
          <a:stretch/>
        </p:blipFill>
        <p:spPr>
          <a:xfrm>
            <a:off x="768" y="3878236"/>
            <a:ext cx="12192000" cy="296575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4/23/2017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4" y="274638"/>
            <a:ext cx="2402380" cy="5897562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274638"/>
            <a:ext cx="7973291" cy="5897562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22854"/>
            <a:ext cx="2743196" cy="365125"/>
          </a:xfrm>
        </p:spPr>
        <p:txBody>
          <a:bodyPr/>
          <a:lstStyle/>
          <a:p>
            <a:fld id="{96DFF08F-DC6B-4601-B491-B0F83F6DD2DA}" type="datetimeFigureOut">
              <a:rPr lang="en-US" dirty="0"/>
              <a:t>4/23/2017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5" y="6422854"/>
            <a:ext cx="427966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48" y="6422854"/>
            <a:ext cx="879759" cy="365125"/>
          </a:xfrm>
        </p:spPr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 b="1" dirty="0">
                <a:solidFill>
                  <a:schemeClr val="tx1"/>
                </a:solidFill>
                <a:effectLst>
                  <a:glow rad="63500">
                    <a:schemeClr val="bg1">
                      <a:alpha val="62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4/23/2017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rgbClr val="1299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>
              <a:defRPr lang="en-US" sz="540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3191" y="4010334"/>
            <a:ext cx="105156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Rechthoek 3"/>
          <p:cNvSpPr/>
          <p:nvPr userDrawn="1"/>
        </p:nvSpPr>
        <p:spPr>
          <a:xfrm>
            <a:off x="0" y="1988984"/>
            <a:ext cx="12192000" cy="90001"/>
          </a:xfrm>
          <a:prstGeom prst="rect">
            <a:avLst/>
          </a:prstGeom>
          <a:ln w="190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100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391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4/23/2017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08" y="2656566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1230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1230" y="2656564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4/23/2017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nl-NL" dirty="0"/>
              <a:t>Klik om de stijl te bewerken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4/23/2017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7008" y="2120054"/>
            <a:ext cx="6126480" cy="4114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89023" y="2147486"/>
            <a:ext cx="320040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4/23/2017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0160" y="2211494"/>
            <a:ext cx="6126480" cy="393192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0688" y="2150621"/>
            <a:ext cx="320040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4/23/2017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8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96DFF08F-DC6B-4601-B491-B0F83F6DD2DA}" type="datetimeFigureOut">
              <a:rPr lang="en-US" dirty="0"/>
              <a:pPr/>
              <a:t>4/23/2017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lang="en-US" sz="4000" b="1" kern="1200" cap="all" baseline="0" dirty="0">
          <a:solidFill>
            <a:schemeClr val="tx1"/>
          </a:solidFill>
          <a:effectLst>
            <a:glow rad="63500">
              <a:schemeClr val="bg1">
                <a:alpha val="62000"/>
              </a:schemeClr>
            </a:glow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nl-BE" b="1" dirty="0" err="1"/>
              <a:t>moose</a:t>
            </a:r>
            <a:r>
              <a:rPr lang="nl-BE" dirty="0"/>
              <a:t> </a:t>
            </a:r>
            <a:r>
              <a:rPr lang="nl-BE" sz="4000" dirty="0" err="1"/>
              <a:t>for</a:t>
            </a:r>
            <a:r>
              <a:rPr lang="nl-BE" dirty="0"/>
              <a:t> </a:t>
            </a:r>
            <a:r>
              <a:rPr lang="nl-BE" dirty="0" err="1"/>
              <a:t>dcs</a:t>
            </a:r>
            <a:r>
              <a:rPr lang="nl-BE" dirty="0"/>
              <a:t> </a:t>
            </a:r>
            <a:r>
              <a:rPr lang="nl-BE" dirty="0" err="1"/>
              <a:t>world</a:t>
            </a:r>
            <a:br>
              <a:rPr lang="nl-BE"/>
            </a:br>
            <a:r>
              <a:rPr lang="nl-BE" sz="4800" b="1">
                <a:solidFill>
                  <a:schemeClr val="accent1"/>
                </a:solidFill>
              </a:rPr>
              <a:t>SPOT TARGETS</a:t>
            </a:r>
            <a:endParaRPr lang="nl-BE" b="1" dirty="0">
              <a:solidFill>
                <a:schemeClr val="accent1"/>
              </a:solidFill>
            </a:endParaRPr>
          </a:p>
        </p:txBody>
      </p:sp>
      <p:pic>
        <p:nvPicPr>
          <p:cNvPr id="9" name="Afbeelding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6056" y="188964"/>
            <a:ext cx="904677" cy="998973"/>
          </a:xfrm>
          <a:prstGeom prst="rect">
            <a:avLst/>
          </a:prstGeom>
        </p:spPr>
      </p:pic>
      <p:sp>
        <p:nvSpPr>
          <p:cNvPr id="5" name="Ondertitel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6165083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hthoek 17"/>
          <p:cNvSpPr/>
          <p:nvPr/>
        </p:nvSpPr>
        <p:spPr>
          <a:xfrm>
            <a:off x="0" y="1898982"/>
            <a:ext cx="12192000" cy="4959017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nl-BE" sz="2000" b="1" dirty="0">
              <a:solidFill>
                <a:schemeClr val="accent1"/>
              </a:solidFill>
            </a:endParaRP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SPOT </a:t>
            </a:r>
            <a:r>
              <a:rPr lang="nl-BE" dirty="0" err="1"/>
              <a:t>fsm</a:t>
            </a:r>
            <a:endParaRPr lang="nl-BE" dirty="0"/>
          </a:p>
        </p:txBody>
      </p:sp>
      <p:sp>
        <p:nvSpPr>
          <p:cNvPr id="5" name="Rechthoek 4"/>
          <p:cNvSpPr/>
          <p:nvPr/>
        </p:nvSpPr>
        <p:spPr>
          <a:xfrm>
            <a:off x="1325947" y="2528989"/>
            <a:ext cx="900010" cy="360005"/>
          </a:xfrm>
          <a:prstGeom prst="rect">
            <a:avLst/>
          </a:prstGeom>
          <a:solidFill>
            <a:schemeClr val="tx1"/>
          </a:solidFill>
          <a:ln w="28575">
            <a:headEnd w="lg" len="lg"/>
            <a:tailEnd w="lg" len="lg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tIns="0" rIns="36000" bIns="0" rtlCol="0" anchor="ctr"/>
          <a:lstStyle/>
          <a:p>
            <a:pPr algn="ctr"/>
            <a:r>
              <a:rPr lang="nl-BE" sz="1100" dirty="0"/>
              <a:t>Off</a:t>
            </a:r>
          </a:p>
        </p:txBody>
      </p:sp>
      <p:sp>
        <p:nvSpPr>
          <p:cNvPr id="8" name="Afgeronde rechthoek 11"/>
          <p:cNvSpPr/>
          <p:nvPr/>
        </p:nvSpPr>
        <p:spPr>
          <a:xfrm>
            <a:off x="2765963" y="2528989"/>
            <a:ext cx="900010" cy="360005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 w="28575">
            <a:headEnd w="lg" len="lg"/>
            <a:tailEnd w="lg" len="lg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tIns="0" rIns="36000" bIns="0" rtlCol="0" anchor="ctr"/>
          <a:lstStyle/>
          <a:p>
            <a:pPr algn="ctr"/>
            <a:r>
              <a:rPr lang="nl-BE" sz="1100" dirty="0" err="1"/>
              <a:t>LaseOn</a:t>
            </a:r>
            <a:endParaRPr lang="nl-BE" sz="1100" dirty="0"/>
          </a:p>
        </p:txBody>
      </p:sp>
      <p:cxnSp>
        <p:nvCxnSpPr>
          <p:cNvPr id="9" name="Rechte verbindingslijn met pijl 8"/>
          <p:cNvCxnSpPr>
            <a:cxnSpLocks/>
            <a:stCxn id="5" idx="3"/>
            <a:endCxn id="8" idx="1"/>
          </p:cNvCxnSpPr>
          <p:nvPr/>
        </p:nvCxnSpPr>
        <p:spPr>
          <a:xfrm>
            <a:off x="2225957" y="2708992"/>
            <a:ext cx="540006" cy="0"/>
          </a:xfrm>
          <a:prstGeom prst="straightConnector1">
            <a:avLst/>
          </a:prstGeom>
          <a:ln w="28575">
            <a:headEnd w="lg" len="lg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hoek 11"/>
          <p:cNvSpPr/>
          <p:nvPr/>
        </p:nvSpPr>
        <p:spPr>
          <a:xfrm>
            <a:off x="4205979" y="2528989"/>
            <a:ext cx="900010" cy="360005"/>
          </a:xfrm>
          <a:prstGeom prst="rect">
            <a:avLst/>
          </a:prstGeom>
          <a:solidFill>
            <a:schemeClr val="tx1"/>
          </a:solidFill>
          <a:ln w="28575">
            <a:headEnd w="lg" len="lg"/>
            <a:tailEnd w="lg" len="lg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tIns="0" rIns="36000" bIns="0" rtlCol="0" anchor="ctr"/>
          <a:lstStyle/>
          <a:p>
            <a:pPr algn="ctr"/>
            <a:r>
              <a:rPr lang="nl-BE" sz="1100" dirty="0"/>
              <a:t>On</a:t>
            </a:r>
          </a:p>
        </p:txBody>
      </p:sp>
      <p:cxnSp>
        <p:nvCxnSpPr>
          <p:cNvPr id="13" name="Rechte verbindingslijn met pijl 12"/>
          <p:cNvCxnSpPr>
            <a:cxnSpLocks/>
            <a:stCxn id="8" idx="3"/>
            <a:endCxn id="12" idx="1"/>
          </p:cNvCxnSpPr>
          <p:nvPr/>
        </p:nvCxnSpPr>
        <p:spPr>
          <a:xfrm>
            <a:off x="3665973" y="2708992"/>
            <a:ext cx="540006" cy="0"/>
          </a:xfrm>
          <a:prstGeom prst="straightConnector1">
            <a:avLst/>
          </a:prstGeom>
          <a:ln w="28575">
            <a:headEnd w="lg" len="lg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Verbindingslijn: gebogen 30"/>
          <p:cNvCxnSpPr>
            <a:cxnSpLocks/>
            <a:stCxn id="38" idx="0"/>
            <a:endCxn id="12" idx="0"/>
          </p:cNvCxnSpPr>
          <p:nvPr/>
        </p:nvCxnSpPr>
        <p:spPr>
          <a:xfrm rot="16200000" flipV="1">
            <a:off x="5375992" y="1808981"/>
            <a:ext cx="12700" cy="1440016"/>
          </a:xfrm>
          <a:prstGeom prst="bentConnector3">
            <a:avLst>
              <a:gd name="adj1" fmla="val 1800000"/>
            </a:avLst>
          </a:prstGeom>
          <a:ln w="28575">
            <a:headEnd w="lg" len="lg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Afgeronde rechthoek 11"/>
          <p:cNvSpPr/>
          <p:nvPr/>
        </p:nvSpPr>
        <p:spPr>
          <a:xfrm>
            <a:off x="5645995" y="2528989"/>
            <a:ext cx="900010" cy="360005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 w="28575">
            <a:prstDash val="sysDash"/>
            <a:headEnd w="lg" len="lg"/>
            <a:tailEnd w="lg" len="lg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tIns="0" rIns="36000" bIns="0" rtlCol="0" anchor="ctr"/>
          <a:lstStyle/>
          <a:p>
            <a:pPr algn="ctr"/>
            <a:r>
              <a:rPr lang="nl-BE" sz="1100" dirty="0" err="1"/>
              <a:t>Lasing</a:t>
            </a:r>
            <a:endParaRPr lang="nl-BE" sz="1100" dirty="0"/>
          </a:p>
        </p:txBody>
      </p:sp>
      <p:cxnSp>
        <p:nvCxnSpPr>
          <p:cNvPr id="39" name="Rechte verbindingslijn met pijl 38"/>
          <p:cNvCxnSpPr>
            <a:cxnSpLocks/>
            <a:stCxn id="12" idx="3"/>
            <a:endCxn id="38" idx="1"/>
          </p:cNvCxnSpPr>
          <p:nvPr/>
        </p:nvCxnSpPr>
        <p:spPr>
          <a:xfrm>
            <a:off x="5105989" y="2708992"/>
            <a:ext cx="540006" cy="0"/>
          </a:xfrm>
          <a:prstGeom prst="straightConnector1">
            <a:avLst/>
          </a:prstGeom>
          <a:ln w="28575">
            <a:headEnd w="lg" len="lg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Afgeronde rechthoek 11"/>
          <p:cNvSpPr/>
          <p:nvPr/>
        </p:nvSpPr>
        <p:spPr>
          <a:xfrm>
            <a:off x="7086011" y="3969004"/>
            <a:ext cx="900010" cy="360005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 w="28575">
            <a:headEnd w="lg" len="lg"/>
            <a:tailEnd w="lg" len="lg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tIns="0" rIns="36000" bIns="0" rtlCol="0" anchor="ctr"/>
          <a:lstStyle/>
          <a:p>
            <a:pPr algn="ctr"/>
            <a:r>
              <a:rPr lang="nl-BE" sz="1100" dirty="0" err="1"/>
              <a:t>LaseOff</a:t>
            </a:r>
            <a:endParaRPr lang="nl-BE" sz="1100" dirty="0"/>
          </a:p>
        </p:txBody>
      </p:sp>
      <p:sp>
        <p:nvSpPr>
          <p:cNvPr id="122" name="Rechthoek 121"/>
          <p:cNvSpPr/>
          <p:nvPr/>
        </p:nvSpPr>
        <p:spPr>
          <a:xfrm>
            <a:off x="9606039" y="4059005"/>
            <a:ext cx="180003" cy="180003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  <a:tailEnd w="lg" len="lg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tIns="0" rIns="36000" bIns="0" rtlCol="0" anchor="ctr"/>
          <a:lstStyle/>
          <a:p>
            <a:pPr algn="ctr"/>
            <a:endParaRPr lang="nl-BE" sz="1000"/>
          </a:p>
        </p:txBody>
      </p:sp>
      <p:sp>
        <p:nvSpPr>
          <p:cNvPr id="123" name="Rechthoek 122"/>
          <p:cNvSpPr/>
          <p:nvPr/>
        </p:nvSpPr>
        <p:spPr>
          <a:xfrm>
            <a:off x="8526027" y="3969005"/>
            <a:ext cx="900010" cy="360005"/>
          </a:xfrm>
          <a:prstGeom prst="rect">
            <a:avLst/>
          </a:prstGeom>
          <a:solidFill>
            <a:schemeClr val="tx1"/>
          </a:solidFill>
          <a:ln w="28575">
            <a:headEnd w="lg" len="lg"/>
            <a:tailEnd w="lg" len="lg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tIns="0" rIns="36000" bIns="0" rtlCol="0" anchor="ctr"/>
          <a:lstStyle/>
          <a:p>
            <a:pPr algn="ctr"/>
            <a:r>
              <a:rPr lang="nl-BE" sz="1100" dirty="0"/>
              <a:t>Off</a:t>
            </a:r>
          </a:p>
        </p:txBody>
      </p:sp>
      <p:cxnSp>
        <p:nvCxnSpPr>
          <p:cNvPr id="133" name="Rechte verbindingslijn met pijl 132"/>
          <p:cNvCxnSpPr>
            <a:cxnSpLocks/>
            <a:stCxn id="93" idx="3"/>
            <a:endCxn id="123" idx="1"/>
          </p:cNvCxnSpPr>
          <p:nvPr/>
        </p:nvCxnSpPr>
        <p:spPr>
          <a:xfrm>
            <a:off x="7986021" y="4149007"/>
            <a:ext cx="540006" cy="1"/>
          </a:xfrm>
          <a:prstGeom prst="straightConnector1">
            <a:avLst/>
          </a:prstGeom>
          <a:ln w="28575">
            <a:headEnd w="lg" len="lg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Rechte verbindingslijn met pijl 135"/>
          <p:cNvCxnSpPr>
            <a:cxnSpLocks/>
            <a:stCxn id="123" idx="3"/>
            <a:endCxn id="122" idx="1"/>
          </p:cNvCxnSpPr>
          <p:nvPr/>
        </p:nvCxnSpPr>
        <p:spPr>
          <a:xfrm flipV="1">
            <a:off x="9426037" y="4149007"/>
            <a:ext cx="180002" cy="1"/>
          </a:xfrm>
          <a:prstGeom prst="straightConnector1">
            <a:avLst/>
          </a:prstGeom>
          <a:ln w="28575">
            <a:headEnd w="lg" len="lg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hthoek 55"/>
          <p:cNvSpPr/>
          <p:nvPr/>
        </p:nvSpPr>
        <p:spPr>
          <a:xfrm>
            <a:off x="965942" y="2618991"/>
            <a:ext cx="180003" cy="180003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  <a:tailEnd w="lg" len="lg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tIns="0" rIns="36000" bIns="0" rtlCol="0" anchor="ctr"/>
          <a:lstStyle/>
          <a:p>
            <a:pPr algn="ctr"/>
            <a:endParaRPr lang="nl-BE" sz="1000"/>
          </a:p>
        </p:txBody>
      </p:sp>
      <p:cxnSp>
        <p:nvCxnSpPr>
          <p:cNvPr id="57" name="Rechte verbindingslijn met pijl 56"/>
          <p:cNvCxnSpPr>
            <a:cxnSpLocks/>
            <a:stCxn id="56" idx="3"/>
            <a:endCxn id="5" idx="1"/>
          </p:cNvCxnSpPr>
          <p:nvPr/>
        </p:nvCxnSpPr>
        <p:spPr>
          <a:xfrm flipV="1">
            <a:off x="1145945" y="2708992"/>
            <a:ext cx="180002" cy="1"/>
          </a:xfrm>
          <a:prstGeom prst="straightConnector1">
            <a:avLst/>
          </a:prstGeom>
          <a:ln w="28575">
            <a:headEnd w="lg" len="lg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Verbindingslijn: gebogen 9"/>
          <p:cNvCxnSpPr>
            <a:stCxn id="12" idx="2"/>
            <a:endCxn id="93" idx="1"/>
          </p:cNvCxnSpPr>
          <p:nvPr/>
        </p:nvCxnSpPr>
        <p:spPr>
          <a:xfrm rot="16200000" flipH="1">
            <a:off x="5240991" y="2303986"/>
            <a:ext cx="1260013" cy="2430027"/>
          </a:xfrm>
          <a:prstGeom prst="bentConnector2">
            <a:avLst/>
          </a:prstGeom>
          <a:ln w="28575">
            <a:headEnd w="lg" len="lg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Afgeronde rechthoek 11"/>
          <p:cNvSpPr/>
          <p:nvPr/>
        </p:nvSpPr>
        <p:spPr>
          <a:xfrm>
            <a:off x="5645995" y="3248997"/>
            <a:ext cx="900010" cy="360005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 w="38100">
            <a:headEnd w="lg" len="lg"/>
            <a:tailEnd w="lg" len="lg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tIns="0" rIns="36000" bIns="0" rtlCol="0" anchor="ctr"/>
          <a:lstStyle/>
          <a:p>
            <a:pPr algn="ctr"/>
            <a:r>
              <a:rPr lang="nl-BE" sz="1100" dirty="0" err="1"/>
              <a:t>Destroyed</a:t>
            </a:r>
            <a:endParaRPr lang="nl-BE" sz="1100" dirty="0"/>
          </a:p>
        </p:txBody>
      </p:sp>
      <p:cxnSp>
        <p:nvCxnSpPr>
          <p:cNvPr id="37" name="Verbindingslijn: gebogen 36"/>
          <p:cNvCxnSpPr>
            <a:cxnSpLocks/>
            <a:stCxn id="12" idx="2"/>
            <a:endCxn id="36" idx="1"/>
          </p:cNvCxnSpPr>
          <p:nvPr/>
        </p:nvCxnSpPr>
        <p:spPr>
          <a:xfrm rot="16200000" flipH="1">
            <a:off x="4880986" y="2663991"/>
            <a:ext cx="540006" cy="990011"/>
          </a:xfrm>
          <a:prstGeom prst="bentConnector2">
            <a:avLst/>
          </a:prstGeom>
          <a:ln w="28575">
            <a:headEnd w="lg" len="lg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hthoek 39"/>
          <p:cNvSpPr/>
          <p:nvPr/>
        </p:nvSpPr>
        <p:spPr>
          <a:xfrm>
            <a:off x="7086011" y="3248996"/>
            <a:ext cx="900010" cy="360005"/>
          </a:xfrm>
          <a:prstGeom prst="rect">
            <a:avLst/>
          </a:prstGeom>
          <a:solidFill>
            <a:schemeClr val="tx1"/>
          </a:solidFill>
          <a:ln w="28575">
            <a:headEnd w="lg" len="lg"/>
            <a:tailEnd w="lg" len="lg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tIns="0" rIns="36000" bIns="0" rtlCol="0" anchor="ctr"/>
          <a:lstStyle/>
          <a:p>
            <a:pPr algn="ctr"/>
            <a:r>
              <a:rPr lang="nl-BE" sz="1100" dirty="0" err="1"/>
              <a:t>Destroyed</a:t>
            </a:r>
            <a:endParaRPr lang="nl-BE" sz="1100" dirty="0"/>
          </a:p>
        </p:txBody>
      </p:sp>
      <p:cxnSp>
        <p:nvCxnSpPr>
          <p:cNvPr id="41" name="Rechte verbindingslijn met pijl 40"/>
          <p:cNvCxnSpPr>
            <a:cxnSpLocks/>
            <a:stCxn id="36" idx="3"/>
            <a:endCxn id="40" idx="1"/>
          </p:cNvCxnSpPr>
          <p:nvPr/>
        </p:nvCxnSpPr>
        <p:spPr>
          <a:xfrm flipV="1">
            <a:off x="6546005" y="3428999"/>
            <a:ext cx="540006" cy="1"/>
          </a:xfrm>
          <a:prstGeom prst="straightConnector1">
            <a:avLst/>
          </a:prstGeom>
          <a:ln w="28575">
            <a:headEnd w="lg" len="lg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Rechte verbindingslijn met pijl 44"/>
          <p:cNvCxnSpPr>
            <a:cxnSpLocks/>
            <a:stCxn id="40" idx="2"/>
            <a:endCxn id="93" idx="0"/>
          </p:cNvCxnSpPr>
          <p:nvPr/>
        </p:nvCxnSpPr>
        <p:spPr>
          <a:xfrm>
            <a:off x="7536016" y="3609001"/>
            <a:ext cx="0" cy="360003"/>
          </a:xfrm>
          <a:prstGeom prst="straightConnector1">
            <a:avLst/>
          </a:prstGeom>
          <a:ln w="28575">
            <a:headEnd w="lg" len="lg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kstvak 54"/>
          <p:cNvSpPr txBox="1"/>
          <p:nvPr/>
        </p:nvSpPr>
        <p:spPr>
          <a:xfrm flipH="1">
            <a:off x="3215968" y="4509012"/>
            <a:ext cx="1260014" cy="630007"/>
          </a:xfrm>
          <a:prstGeom prst="borderCallout1">
            <a:avLst>
              <a:gd name="adj1" fmla="val 18750"/>
              <a:gd name="adj2" fmla="val -8333"/>
              <a:gd name="adj3" fmla="val -143661"/>
              <a:gd name="adj4" fmla="val -93666"/>
            </a:avLst>
          </a:prstGeom>
          <a:ln w="28575">
            <a:headEnd type="oval" w="med" len="med"/>
            <a:tailEnd type="oval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>
            <a:defPPr>
              <a:defRPr lang="en-US"/>
            </a:defPPr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r>
              <a:rPr lang="nl-BE" b="0" dirty="0" err="1">
                <a:solidFill>
                  <a:schemeClr val="tx1"/>
                </a:solidFill>
              </a:rPr>
              <a:t>Triggered</a:t>
            </a:r>
            <a:r>
              <a:rPr lang="nl-BE" b="0" dirty="0">
                <a:solidFill>
                  <a:schemeClr val="tx1"/>
                </a:solidFill>
              </a:rPr>
              <a:t> </a:t>
            </a:r>
            <a:r>
              <a:rPr lang="nl-BE" b="0" dirty="0" err="1">
                <a:solidFill>
                  <a:schemeClr val="tx1"/>
                </a:solidFill>
              </a:rPr>
              <a:t>when</a:t>
            </a:r>
            <a:endParaRPr lang="nl-BE" b="0" dirty="0">
              <a:solidFill>
                <a:schemeClr val="tx1"/>
              </a:solidFill>
            </a:endParaRPr>
          </a:p>
          <a:p>
            <a:r>
              <a:rPr lang="nl-BE" b="0" dirty="0">
                <a:solidFill>
                  <a:schemeClr val="tx1"/>
                </a:solidFill>
              </a:rPr>
              <a:t>a Target is DEAD</a:t>
            </a:r>
          </a:p>
        </p:txBody>
      </p:sp>
    </p:spTree>
    <p:extLst>
      <p:ext uri="{BB962C8B-B14F-4D97-AF65-F5344CB8AC3E}">
        <p14:creationId xmlns:p14="http://schemas.microsoft.com/office/powerpoint/2010/main" val="38855982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spot targets</a:t>
            </a:r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idx="1"/>
          </p:nvPr>
        </p:nvSpPr>
        <p:spPr>
          <a:xfrm>
            <a:off x="1207008" y="1988984"/>
            <a:ext cx="4754880" cy="743094"/>
          </a:xfrm>
          <a:solidFill>
            <a:schemeClr val="accent1"/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200"/>
            <a:r>
              <a:rPr lang="nl-BE" sz="2000" dirty="0" err="1">
                <a:solidFill>
                  <a:schemeClr val="tx1"/>
                </a:solidFill>
              </a:rPr>
              <a:t>Functionalities</a:t>
            </a:r>
            <a:endParaRPr lang="nl-BE" sz="2000" dirty="0">
              <a:solidFill>
                <a:schemeClr val="tx1"/>
              </a:solidFill>
            </a:endParaRPr>
          </a:p>
        </p:txBody>
      </p:sp>
      <p:sp>
        <p:nvSpPr>
          <p:cNvPr id="6" name="Tijdelijke aanduiding voor inhoud 5"/>
          <p:cNvSpPr>
            <a:spLocks noGrp="1"/>
          </p:cNvSpPr>
          <p:nvPr>
            <p:ph sz="half" idx="2"/>
          </p:nvPr>
        </p:nvSpPr>
        <p:spPr>
          <a:xfrm>
            <a:off x="1207008" y="2732080"/>
            <a:ext cx="4754880" cy="3566160"/>
          </a:xfrm>
          <a:solidFill>
            <a:schemeClr val="tx1"/>
          </a:solidFill>
          <a:ln w="19050">
            <a:solidFill>
              <a:schemeClr val="accent1"/>
            </a:solidFill>
          </a:ln>
        </p:spPr>
        <p:txBody>
          <a:bodyPr/>
          <a:lstStyle/>
          <a:p>
            <a:pPr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nl-BE" dirty="0" err="1">
                <a:solidFill>
                  <a:schemeClr val="bg1"/>
                </a:solidFill>
              </a:rPr>
              <a:t>Lase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for</a:t>
            </a:r>
            <a:r>
              <a:rPr lang="nl-BE" dirty="0">
                <a:solidFill>
                  <a:schemeClr val="bg1"/>
                </a:solidFill>
              </a:rPr>
              <a:t> a </a:t>
            </a:r>
            <a:r>
              <a:rPr lang="nl-BE" dirty="0" err="1">
                <a:solidFill>
                  <a:schemeClr val="bg1"/>
                </a:solidFill>
              </a:rPr>
              <a:t>specified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duration</a:t>
            </a:r>
            <a:endParaRPr lang="nl-BE" dirty="0">
              <a:solidFill>
                <a:schemeClr val="bg1"/>
              </a:solidFill>
            </a:endParaRPr>
          </a:p>
          <a:p>
            <a:pPr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nl-BE" dirty="0" err="1">
                <a:solidFill>
                  <a:schemeClr val="bg1"/>
                </a:solidFill>
              </a:rPr>
              <a:t>Wiggle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the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lase</a:t>
            </a:r>
            <a:endParaRPr lang="nl-BE" dirty="0">
              <a:solidFill>
                <a:schemeClr val="bg1"/>
              </a:solidFill>
            </a:endParaRPr>
          </a:p>
          <a:p>
            <a:pPr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nl-BE" dirty="0">
                <a:solidFill>
                  <a:schemeClr val="bg1"/>
                </a:solidFill>
              </a:rPr>
              <a:t>Target </a:t>
            </a:r>
            <a:r>
              <a:rPr lang="nl-BE" dirty="0" err="1">
                <a:solidFill>
                  <a:schemeClr val="bg1"/>
                </a:solidFill>
              </a:rPr>
              <a:t>bound</a:t>
            </a:r>
            <a:r>
              <a:rPr lang="nl-BE" dirty="0">
                <a:solidFill>
                  <a:schemeClr val="bg1"/>
                </a:solidFill>
              </a:rPr>
              <a:t> (Unit </a:t>
            </a:r>
            <a:r>
              <a:rPr lang="nl-BE" dirty="0" err="1">
                <a:solidFill>
                  <a:schemeClr val="bg1"/>
                </a:solidFill>
              </a:rPr>
              <a:t>bound</a:t>
            </a:r>
            <a:r>
              <a:rPr lang="nl-BE" dirty="0">
                <a:solidFill>
                  <a:schemeClr val="bg1"/>
                </a:solidFill>
              </a:rPr>
              <a:t>) </a:t>
            </a:r>
          </a:p>
          <a:p>
            <a:pPr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nl-BE" dirty="0" err="1">
                <a:solidFill>
                  <a:schemeClr val="bg1"/>
                </a:solidFill>
              </a:rPr>
              <a:t>Enquire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if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lasing</a:t>
            </a:r>
            <a:endParaRPr lang="nl-BE" dirty="0">
              <a:solidFill>
                <a:schemeClr val="bg1"/>
              </a:solidFill>
            </a:endParaRPr>
          </a:p>
          <a:p>
            <a:pPr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nl-BE" dirty="0">
                <a:solidFill>
                  <a:schemeClr val="bg1"/>
                </a:solidFill>
              </a:rPr>
              <a:t>Laser code management</a:t>
            </a:r>
          </a:p>
          <a:p>
            <a:pPr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nl-BE" dirty="0">
                <a:solidFill>
                  <a:schemeClr val="bg1"/>
                </a:solidFill>
              </a:rPr>
              <a:t>Lasers are </a:t>
            </a:r>
            <a:r>
              <a:rPr lang="nl-BE" dirty="0" err="1">
                <a:solidFill>
                  <a:schemeClr val="bg1"/>
                </a:solidFill>
              </a:rPr>
              <a:t>visible</a:t>
            </a:r>
            <a:r>
              <a:rPr lang="nl-BE" dirty="0">
                <a:solidFill>
                  <a:schemeClr val="bg1"/>
                </a:solidFill>
              </a:rPr>
              <a:t> in FLIR</a:t>
            </a:r>
          </a:p>
        </p:txBody>
      </p:sp>
      <p:sp>
        <p:nvSpPr>
          <p:cNvPr id="7" name="Tijdelijke aanduiding voor tekst 6"/>
          <p:cNvSpPr>
            <a:spLocks noGrp="1"/>
          </p:cNvSpPr>
          <p:nvPr>
            <p:ph type="body" sz="quarter" idx="3"/>
          </p:nvPr>
        </p:nvSpPr>
        <p:spPr>
          <a:xfrm>
            <a:off x="6231230" y="1988984"/>
            <a:ext cx="4754880" cy="743094"/>
          </a:xfrm>
          <a:solidFill>
            <a:schemeClr val="accent1"/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200"/>
            <a:r>
              <a:rPr lang="nl-BE" sz="2000" dirty="0">
                <a:solidFill>
                  <a:schemeClr val="tx1"/>
                </a:solidFill>
              </a:rPr>
              <a:t>Important </a:t>
            </a:r>
            <a:r>
              <a:rPr lang="nl-BE" sz="2000" dirty="0" err="1">
                <a:solidFill>
                  <a:schemeClr val="tx1"/>
                </a:solidFill>
              </a:rPr>
              <a:t>notes</a:t>
            </a:r>
            <a:endParaRPr lang="nl-BE" sz="2000" dirty="0">
              <a:solidFill>
                <a:schemeClr val="tx1"/>
              </a:solidFill>
            </a:endParaRPr>
          </a:p>
        </p:txBody>
      </p:sp>
      <p:sp>
        <p:nvSpPr>
          <p:cNvPr id="8" name="Tijdelijke aanduiding voor inhoud 7"/>
          <p:cNvSpPr>
            <a:spLocks noGrp="1"/>
          </p:cNvSpPr>
          <p:nvPr>
            <p:ph sz="quarter" idx="4"/>
          </p:nvPr>
        </p:nvSpPr>
        <p:spPr>
          <a:xfrm>
            <a:off x="6231230" y="2732078"/>
            <a:ext cx="4754880" cy="3566160"/>
          </a:xfrm>
          <a:solidFill>
            <a:schemeClr val="tx1"/>
          </a:solidFill>
          <a:ln w="19050"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/>
          <a:p>
            <a:pPr>
              <a:buClr>
                <a:schemeClr val="accent1"/>
              </a:buClr>
              <a:buChar char="§"/>
            </a:pPr>
            <a:r>
              <a:rPr lang="nl-BE" dirty="0">
                <a:solidFill>
                  <a:schemeClr val="bg1"/>
                </a:solidFill>
              </a:rPr>
              <a:t>Handle </a:t>
            </a:r>
            <a:r>
              <a:rPr lang="nl-BE" dirty="0" err="1">
                <a:solidFill>
                  <a:schemeClr val="bg1"/>
                </a:solidFill>
              </a:rPr>
              <a:t>the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Destroyed</a:t>
            </a:r>
            <a:r>
              <a:rPr lang="nl-BE" dirty="0">
                <a:solidFill>
                  <a:schemeClr val="bg1"/>
                </a:solidFill>
              </a:rPr>
              <a:t> event </a:t>
            </a:r>
            <a:r>
              <a:rPr lang="nl-BE" dirty="0" err="1">
                <a:solidFill>
                  <a:schemeClr val="bg1"/>
                </a:solidFill>
              </a:rPr>
              <a:t>to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capture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when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the</a:t>
            </a:r>
            <a:r>
              <a:rPr lang="nl-BE" dirty="0">
                <a:solidFill>
                  <a:schemeClr val="bg1"/>
                </a:solidFill>
              </a:rPr>
              <a:t> Target </a:t>
            </a:r>
            <a:r>
              <a:rPr lang="nl-BE" dirty="0" err="1">
                <a:solidFill>
                  <a:schemeClr val="bg1"/>
                </a:solidFill>
              </a:rPr>
              <a:t>currently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lased</a:t>
            </a:r>
            <a:r>
              <a:rPr lang="nl-BE" dirty="0">
                <a:solidFill>
                  <a:schemeClr val="bg1"/>
                </a:solidFill>
              </a:rPr>
              <a:t> is </a:t>
            </a:r>
            <a:r>
              <a:rPr lang="nl-BE" dirty="0" err="1">
                <a:solidFill>
                  <a:schemeClr val="bg1"/>
                </a:solidFill>
              </a:rPr>
              <a:t>destroyed</a:t>
            </a:r>
            <a:r>
              <a:rPr lang="nl-BE" dirty="0">
                <a:solidFill>
                  <a:schemeClr val="bg1"/>
                </a:solidFill>
              </a:rPr>
              <a:t>.</a:t>
            </a:r>
          </a:p>
          <a:p>
            <a:pPr>
              <a:buClr>
                <a:schemeClr val="accent1"/>
              </a:buClr>
              <a:buChar char="§"/>
            </a:pPr>
            <a:endParaRPr lang="nl-B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33486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Gestreept">
  <a:themeElements>
    <a:clrScheme name="DCS">
      <a:dk1>
        <a:srgbClr val="2C2C2C"/>
      </a:dk1>
      <a:lt1>
        <a:srgbClr val="FFFFFF"/>
      </a:lt1>
      <a:dk2>
        <a:srgbClr val="3FA8FF"/>
      </a:dk2>
      <a:lt2>
        <a:srgbClr val="F2F2F2"/>
      </a:lt2>
      <a:accent1>
        <a:srgbClr val="004274"/>
      </a:accent1>
      <a:accent2>
        <a:srgbClr val="B00000"/>
      </a:accent2>
      <a:accent3>
        <a:srgbClr val="1299FF"/>
      </a:accent3>
      <a:accent4>
        <a:srgbClr val="FF4747"/>
      </a:accent4>
      <a:accent5>
        <a:srgbClr val="828288"/>
      </a:accent5>
      <a:accent6>
        <a:srgbClr val="F56617"/>
      </a:accent6>
      <a:hlink>
        <a:srgbClr val="005DBA"/>
      </a:hlink>
      <a:folHlink>
        <a:srgbClr val="6C606A"/>
      </a:folHlink>
    </a:clrScheme>
    <a:fontScheme name="Banded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nded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0">
              <a:schemeClr val="tx1">
                <a:alpha val="20000"/>
              </a:schemeClr>
            </a:gs>
            <a:gs pos="100000">
              <a:srgbClr val="FFFFFF"/>
            </a:gs>
            <a:gs pos="34000">
              <a:schemeClr val="tx1">
                <a:alpha val="35000"/>
              </a:schemeClr>
            </a:gs>
            <a:gs pos="100000">
              <a:schemeClr val="tx1"/>
            </a:gs>
          </a:gsLst>
          <a:lin ang="16200000" scaled="1"/>
          <a:tileRect/>
        </a:gradFill>
        <a:ln w="19050">
          <a:solidFill>
            <a:schemeClr val="accent1"/>
          </a:solidFill>
        </a:ln>
      </a:spPr>
      <a:bodyPr rtlCol="0" anchor="t"/>
      <a:lstStyle>
        <a:defPPr algn="ctr">
          <a:defRPr sz="2000" b="1" dirty="0">
            <a:solidFill>
              <a:schemeClr val="accent1"/>
            </a:solidFill>
          </a:defRPr>
        </a:defPPr>
      </a:lstStyle>
      <a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a:style>
    </a:spDef>
    <a:lnDef>
      <a:spPr>
        <a:ln w="28575">
          <a:headEnd w="lg" len="lg"/>
          <a:tailEnd type="triangle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ln w="28575"/>
      </a:spPr>
      <a:bodyPr wrap="square" rtlCol="0">
        <a:noAutofit/>
      </a:bodyPr>
      <a:lstStyle>
        <a:defPPr algn="ctr">
          <a:defRPr dirty="0" smtClean="0">
            <a:solidFill>
              <a:schemeClr val="bg1"/>
            </a:solidFill>
          </a:defRPr>
        </a:defPPr>
      </a:lstStyle>
      <a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a:style>
    </a:txDef>
  </a:objectDefaults>
  <a:extraClrSchemeLst/>
  <a:extLst>
    <a:ext uri="{05A4C25C-085E-4340-85A3-A5531E510DB2}">
      <thm15:themeFamily xmlns:thm15="http://schemas.microsoft.com/office/thememl/2012/main" name="Banded" id="{98DFF888-2449-4D28-977C-6306C017633E}" vid="{9792607F-9579-4224-82FF-9C88C3E1E53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TM03090430[[fn=Aaneengesloten]]</Template>
  <TotalTime>11353</TotalTime>
  <Words>64</Words>
  <Application>Microsoft Office PowerPoint</Application>
  <PresentationFormat>Breedbeeld</PresentationFormat>
  <Paragraphs>22</Paragraphs>
  <Slides>3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2</vt:i4>
      </vt:variant>
      <vt:variant>
        <vt:lpstr>Thema</vt:lpstr>
      </vt:variant>
      <vt:variant>
        <vt:i4>1</vt:i4>
      </vt:variant>
      <vt:variant>
        <vt:lpstr>Diatitels</vt:lpstr>
      </vt:variant>
      <vt:variant>
        <vt:i4>3</vt:i4>
      </vt:variant>
    </vt:vector>
  </HeadingPairs>
  <TitlesOfParts>
    <vt:vector size="6" baseType="lpstr">
      <vt:lpstr>Corbel</vt:lpstr>
      <vt:lpstr>Wingdings</vt:lpstr>
      <vt:lpstr>Gestreept</vt:lpstr>
      <vt:lpstr>moose for dcs world SPOT TARGETS</vt:lpstr>
      <vt:lpstr>SPOT fsm</vt:lpstr>
      <vt:lpstr>spot targets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Dcs world mission Development with moose</dc:title>
  <dc:creator>Sven Van de Velde</dc:creator>
  <cp:lastModifiedBy>Sven Van de Velde</cp:lastModifiedBy>
  <cp:revision>486</cp:revision>
  <dcterms:created xsi:type="dcterms:W3CDTF">2016-04-14T07:37:30Z</dcterms:created>
  <dcterms:modified xsi:type="dcterms:W3CDTF">2017-04-23T19:30:25Z</dcterms:modified>
</cp:coreProperties>
</file>